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02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9422B2-4993-03D8-61C7-ED98224B1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20012A2-4905-B23B-565B-BC35E7371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23411E-005D-370B-666C-A3779A8B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FC88EA-E288-1979-D9E6-FC9D1858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305B9B-92E2-BDC6-3773-744C75BC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91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CD828D-2139-FDFF-A04D-467338CD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22CC6A0-2BD1-6EC7-56DB-2E7273AB7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488C35-705C-5767-A424-D3A75CB24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E276AE-EB47-C409-F006-E0028C02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4DBCFC-0616-BEEB-61C8-11616D33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02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968C590-57F6-D02F-768A-D28BF2FE0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183B293-FD97-6174-0BB7-FE703F0F9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A94D6A-3A99-A887-BB6E-D7AE0183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6D919D-DB61-1C5A-A694-49EBDDB5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9C7111-85BC-DB56-8E1F-1AF1552A5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928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D07E03-6E5F-D346-622D-011A3BF12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671567-425E-C030-26D3-18A23EBF2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B30DEE-8A1E-F46B-ECC3-DE3EC720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CE7EBB-6C85-1ACB-DDC3-BB3BD1ABA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40ECC7-FA43-98CE-C0F4-D963556A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246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14CF18-450F-62DC-B610-239A3C4BA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5728DA2-7359-09D2-79F0-281F1F314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31A404-CA94-BBEF-0D92-A58A7842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BA0C7B1-FC38-B11C-A632-04B50E26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79E6CD-E0D7-1F9B-FE76-BEBADA23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62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EDFB64-13FE-064C-B451-0F54A3909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62D13C-23D9-6FB3-6197-98DEB67DC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53E85EE-D451-468D-9021-62D556A97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D7464DE-DCED-F4ED-CD94-D5606AFB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4CD725F-5CE7-C949-5297-697A83C8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DFC8DFB-26C3-72E4-ACDD-6794A7DC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28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81DEB8-4C77-FB89-8721-3BA96D611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E10ABEB-C00A-1277-A48C-F864B3085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F15AB14-6865-C5D1-29C0-E6C9C0C09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0C80264-E006-2F16-E9A0-86BCEAAEF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3AF56EF-836E-98BA-41A1-0DC2B0649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DD84CA3-FB4C-5FA9-7652-5FDCF643B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2D0F34E-0883-6694-3BD8-C211F8DF3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CD45ECE-92A3-2216-FB97-CA11DDC28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6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D79C0B-958D-CC3C-89C9-D0681D839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1EE43D0-12F1-1971-81E2-A994852E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9E23E7A-6188-CBAC-D74C-908343C6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CE60EF7-9B62-1D15-761E-DCA37C74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048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EB71600-B00D-46E0-7CA4-6BADD56B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A657D7A-19E1-76BF-AB0F-13BBCAF2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F38F46B-BE05-59A2-AF0B-931E6CDFC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34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0B1272-A433-F8DE-CFF4-548A3DC4B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E7825-D251-AA2C-54DD-8B59F4A47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3BAF44A-7528-0726-AC63-3E0FB435A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8119FD9-5884-C5DE-FBC9-01027E503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DA601B4-B590-68F2-F9BF-CF4FC920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E6C398-92B2-DF47-BDE5-27E403E9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51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62196A-CCA2-D7C0-A75D-B38416D7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59C5D1-ED0A-84CF-D620-0E22E97B7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710E086-1DFA-F525-404F-098FF289A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731416A-77E7-4CE0-79BD-2FE73217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3335AE0-C085-779A-9C42-99E4C68D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690AB7-9A8A-CB38-7C84-D29F993C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348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52EE214-B01D-1754-5153-BDAB4260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0ECAD66-BBFF-6C97-5E8F-019D4979B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2ED822-824C-14D7-E2CA-98B2D5EB7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53860-87B6-4292-AD55-31C6D9846EEE}" type="datetimeFigureOut">
              <a:rPr lang="ko-KR" altLang="en-US" smtClean="0"/>
              <a:t>2023-08-01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AB34C1-C2C8-2545-26B5-C3ADFA2BA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4AB8AB8-1052-D27D-86F0-BDF9AFE94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04ED-4DD8-4758-ACE2-35941DA5A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39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65D016F5-5780-A588-CE88-3F7852064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268671"/>
              </p:ext>
            </p:extLst>
          </p:nvPr>
        </p:nvGraphicFramePr>
        <p:xfrm>
          <a:off x="614842" y="1126884"/>
          <a:ext cx="4938670" cy="4502128"/>
        </p:xfrm>
        <a:graphic>
          <a:graphicData uri="http://schemas.openxmlformats.org/drawingml/2006/table">
            <a:tbl>
              <a:tblPr/>
              <a:tblGrid>
                <a:gridCol w="1975468">
                  <a:extLst>
                    <a:ext uri="{9D8B030D-6E8A-4147-A177-3AD203B41FA5}">
                      <a16:colId xmlns:a16="http://schemas.microsoft.com/office/drawing/2014/main" val="2235334907"/>
                    </a:ext>
                  </a:extLst>
                </a:gridCol>
                <a:gridCol w="2963202">
                  <a:extLst>
                    <a:ext uri="{9D8B030D-6E8A-4147-A177-3AD203B41FA5}">
                      <a16:colId xmlns:a16="http://schemas.microsoft.com/office/drawing/2014/main" val="687471050"/>
                    </a:ext>
                  </a:extLst>
                </a:gridCol>
              </a:tblGrid>
              <a:tr h="14006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JEOL KORE Training</a:t>
                      </a:r>
                      <a:r>
                        <a:rPr lang="ko-KR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신청서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698649"/>
                  </a:ext>
                </a:extLst>
              </a:tr>
              <a:tr h="6202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장 현 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296610"/>
                  </a:ext>
                </a:extLst>
              </a:tr>
              <a:tr h="6202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소속기관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지올코리아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53902"/>
                  </a:ext>
                </a:extLst>
              </a:tr>
              <a:tr h="6202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총 참여인원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862909"/>
                  </a:ext>
                </a:extLst>
              </a:tr>
              <a:tr h="6202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저녁식사 참여여부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362425"/>
                  </a:ext>
                </a:extLst>
              </a:tr>
              <a:tr h="6202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건의 사항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15023"/>
                  </a:ext>
                </a:extLst>
              </a:tr>
            </a:tbl>
          </a:graphicData>
        </a:graphic>
      </p:graphicFrame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FDB40AEA-395B-8CFA-F7D3-C07998A56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0418"/>
              </p:ext>
            </p:extLst>
          </p:nvPr>
        </p:nvGraphicFramePr>
        <p:xfrm>
          <a:off x="6857656" y="1136671"/>
          <a:ext cx="4938670" cy="4502128"/>
        </p:xfrm>
        <a:graphic>
          <a:graphicData uri="http://schemas.openxmlformats.org/drawingml/2006/table">
            <a:tbl>
              <a:tblPr/>
              <a:tblGrid>
                <a:gridCol w="1975468">
                  <a:extLst>
                    <a:ext uri="{9D8B030D-6E8A-4147-A177-3AD203B41FA5}">
                      <a16:colId xmlns:a16="http://schemas.microsoft.com/office/drawing/2014/main" val="2235334907"/>
                    </a:ext>
                  </a:extLst>
                </a:gridCol>
                <a:gridCol w="2963202">
                  <a:extLst>
                    <a:ext uri="{9D8B030D-6E8A-4147-A177-3AD203B41FA5}">
                      <a16:colId xmlns:a16="http://schemas.microsoft.com/office/drawing/2014/main" val="687471050"/>
                    </a:ext>
                  </a:extLst>
                </a:gridCol>
              </a:tblGrid>
              <a:tr h="14006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JEOL KORE Training</a:t>
                      </a:r>
                      <a:r>
                        <a:rPr lang="ko-KR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신청서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698649"/>
                  </a:ext>
                </a:extLst>
              </a:tr>
              <a:tr h="6202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296610"/>
                  </a:ext>
                </a:extLst>
              </a:tr>
              <a:tr h="6202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소속기관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53902"/>
                  </a:ext>
                </a:extLst>
              </a:tr>
              <a:tr h="6202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총 참여인원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862909"/>
                  </a:ext>
                </a:extLst>
              </a:tr>
              <a:tr h="6202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저녁식사 참여여부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362425"/>
                  </a:ext>
                </a:extLst>
              </a:tr>
              <a:tr h="6202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건의 사항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15023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58044B7C-B43E-8B42-A40A-600B089B89AE}"/>
              </a:ext>
            </a:extLst>
          </p:cNvPr>
          <p:cNvSpPr/>
          <p:nvPr/>
        </p:nvSpPr>
        <p:spPr>
          <a:xfrm>
            <a:off x="285226" y="654341"/>
            <a:ext cx="5810774" cy="5821960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89AF37-2BD5-C4DA-D3BA-157C99803433}"/>
              </a:ext>
            </a:extLst>
          </p:cNvPr>
          <p:cNvSpPr txBox="1"/>
          <p:nvPr/>
        </p:nvSpPr>
        <p:spPr>
          <a:xfrm>
            <a:off x="1918253" y="282309"/>
            <a:ext cx="257423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solidFill>
                  <a:srgbClr val="FF0000"/>
                </a:solidFill>
              </a:rPr>
              <a:t>신청서 예시</a:t>
            </a:r>
          </a:p>
        </p:txBody>
      </p:sp>
    </p:spTree>
    <p:extLst>
      <p:ext uri="{BB962C8B-B14F-4D97-AF65-F5344CB8AC3E}">
        <p14:creationId xmlns:p14="http://schemas.microsoft.com/office/powerpoint/2010/main" val="132176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jeol korea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장 현준</dc:creator>
  <cp:lastModifiedBy>장 현준</cp:lastModifiedBy>
  <cp:revision>1</cp:revision>
  <dcterms:created xsi:type="dcterms:W3CDTF">2023-08-01T14:31:16Z</dcterms:created>
  <dcterms:modified xsi:type="dcterms:W3CDTF">2023-08-01T14:38:01Z</dcterms:modified>
</cp:coreProperties>
</file>