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5" autoAdjust="0"/>
    <p:restoredTop sz="94660"/>
  </p:normalViewPr>
  <p:slideViewPr>
    <p:cSldViewPr snapToGrid="0" showGuides="1">
      <p:cViewPr varScale="1">
        <p:scale>
          <a:sx n="96" d="100"/>
          <a:sy n="96" d="100"/>
        </p:scale>
        <p:origin x="102" y="5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89422B2-4993-03D8-61C7-ED98224B10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A20012A2-4905-B23B-565B-BC35E73713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123411E-005D-370B-666C-A3779A8B7D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53860-87B6-4292-AD55-31C6D9846EEE}" type="datetimeFigureOut">
              <a:rPr lang="ko-KR" altLang="en-US" smtClean="0"/>
              <a:t>2023-08-01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7FC88EA-E288-1979-D9E6-FC9D18586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8305B9B-92E2-BDC6-3773-744C75BC6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004ED-4DD8-4758-ACE2-35941DA5ABA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67910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BCD828D-2139-FDFF-A04D-467338CD4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B22CC6A0-2BD1-6EC7-56DB-2E7273AB77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E488C35-705C-5767-A424-D3A75CB24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53860-87B6-4292-AD55-31C6D9846EEE}" type="datetimeFigureOut">
              <a:rPr lang="ko-KR" altLang="en-US" smtClean="0"/>
              <a:t>2023-08-01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5E276AE-EB47-C409-F006-E0028C02B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54DBCFC-0616-BEEB-61C8-11616D330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004ED-4DD8-4758-ACE2-35941DA5ABA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10020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A968C590-57F6-D02F-768A-D28BF2FE07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F183B293-FD97-6174-0BB7-FE703F0F95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7A94D6A-3A99-A887-BB6E-D7AE0183D3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53860-87B6-4292-AD55-31C6D9846EEE}" type="datetimeFigureOut">
              <a:rPr lang="ko-KR" altLang="en-US" smtClean="0"/>
              <a:t>2023-08-01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76D919D-DB61-1C5A-A694-49EBDDB58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69C7111-85BC-DB56-8E1F-1AF1552A53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004ED-4DD8-4758-ACE2-35941DA5ABA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19289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0D07E03-6E5F-D346-622D-011A3BF12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1671567-425E-C030-26D3-18A23EBF24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EB30DEE-8A1E-F46B-ECC3-DE3EC7209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53860-87B6-4292-AD55-31C6D9846EEE}" type="datetimeFigureOut">
              <a:rPr lang="ko-KR" altLang="en-US" smtClean="0"/>
              <a:t>2023-08-01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6CE7EBB-6C85-1ACB-DDC3-BB3BD1ABA3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040ECC7-FA43-98CE-C0F4-D963556A8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004ED-4DD8-4758-ACE2-35941DA5ABA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12464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C14CF18-450F-62DC-B610-239A3C4BA9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5728DA2-7359-09D2-79F0-281F1F3140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831A404-CA94-BBEF-0D92-A58A784262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53860-87B6-4292-AD55-31C6D9846EEE}" type="datetimeFigureOut">
              <a:rPr lang="ko-KR" altLang="en-US" smtClean="0"/>
              <a:t>2023-08-01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BA0C7B1-FC38-B11C-A632-04B50E26A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379E6CD-E0D7-1F9B-FE76-BEBADA238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004ED-4DD8-4758-ACE2-35941DA5ABA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85621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1EDFB64-13FE-064C-B451-0F54A3909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962D13C-23D9-6FB3-6197-98DEB67DC9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053E85EE-D451-468D-9021-62D556A973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5D7464DE-DCED-F4ED-CD94-D5606AFB68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53860-87B6-4292-AD55-31C6D9846EEE}" type="datetimeFigureOut">
              <a:rPr lang="ko-KR" altLang="en-US" smtClean="0"/>
              <a:t>2023-08-01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64CD725F-5CE7-C949-5297-697A83C8C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EDFC8DFB-26C3-72E4-ACDD-6794A7DC6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004ED-4DD8-4758-ACE2-35941DA5ABA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83286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281DEB8-4C77-FB89-8721-3BA96D611F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E10ABEB-C00A-1277-A48C-F864B30858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1F15AB14-6865-C5D1-29C0-E6C9C0C093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C0C80264-E006-2F16-E9A0-86BCEAAEF3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D3AF56EF-836E-98BA-41A1-0DC2B06494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DDD84CA3-FB4C-5FA9-7652-5FDCF643BE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53860-87B6-4292-AD55-31C6D9846EEE}" type="datetimeFigureOut">
              <a:rPr lang="ko-KR" altLang="en-US" smtClean="0"/>
              <a:t>2023-08-01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42D0F34E-0883-6694-3BD8-C211F8DF3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0CD45ECE-92A3-2216-FB97-CA11DDC284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004ED-4DD8-4758-ACE2-35941DA5ABA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51648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ED79C0B-958D-CC3C-89C9-D0681D8392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B1EE43D0-12F1-1971-81E2-A994852ED6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53860-87B6-4292-AD55-31C6D9846EEE}" type="datetimeFigureOut">
              <a:rPr lang="ko-KR" altLang="en-US" smtClean="0"/>
              <a:t>2023-08-01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B9E23E7A-6188-CBAC-D74C-908343C63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3CE60EF7-9B62-1D15-761E-DCA37C740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004ED-4DD8-4758-ACE2-35941DA5ABA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60486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5EB71600-B00D-46E0-7CA4-6BADD56BBC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53860-87B6-4292-AD55-31C6D9846EEE}" type="datetimeFigureOut">
              <a:rPr lang="ko-KR" altLang="en-US" smtClean="0"/>
              <a:t>2023-08-01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EA657D7A-19E1-76BF-AB0F-13BBCAF240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AF38F46B-BE05-59A2-AF0B-931E6CDFC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004ED-4DD8-4758-ACE2-35941DA5ABA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88344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A0B1272-A433-F8DE-CFF4-548A3DC4B2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59E7825-D251-AA2C-54DD-8B59F4A478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73BAF44A-7528-0726-AC63-3E0FB435A2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58119FD9-5884-C5DE-FBC9-01027E503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53860-87B6-4292-AD55-31C6D9846EEE}" type="datetimeFigureOut">
              <a:rPr lang="ko-KR" altLang="en-US" smtClean="0"/>
              <a:t>2023-08-01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EDA601B4-B590-68F2-F9BF-CF4FC9202F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4EE6C398-92B2-DF47-BDE5-27E403E94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004ED-4DD8-4758-ACE2-35941DA5ABA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12513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C62196A-CCA2-D7C0-A75D-B38416D7D4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1959C5D1-ED0A-84CF-D620-0E22E97B78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8710E086-1DFA-F525-404F-098FF289A9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C731416A-77E7-4CE0-79BD-2FE73217F1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53860-87B6-4292-AD55-31C6D9846EEE}" type="datetimeFigureOut">
              <a:rPr lang="ko-KR" altLang="en-US" smtClean="0"/>
              <a:t>2023-08-01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83335AE0-C085-779A-9C42-99E4C68D7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0A690AB7-9A8A-CB38-7C84-D29F993C2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004ED-4DD8-4758-ACE2-35941DA5ABA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83486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552EE214-B01D-1754-5153-BDAB42604C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C0ECAD66-BBFF-6C97-5E8F-019D4979B9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E2ED822-824C-14D7-E2CA-98B2D5EB7E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853860-87B6-4292-AD55-31C6D9846EEE}" type="datetimeFigureOut">
              <a:rPr lang="ko-KR" altLang="en-US" smtClean="0"/>
              <a:t>2023-08-01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5AB34C1-C2C8-2545-26B5-C3ADFA2BA7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4AB8AB8-1052-D27D-86F0-BDF9AFE941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6004ED-4DD8-4758-ACE2-35941DA5ABA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8396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표 9">
            <a:extLst>
              <a:ext uri="{FF2B5EF4-FFF2-40B4-BE49-F238E27FC236}">
                <a16:creationId xmlns:a16="http://schemas.microsoft.com/office/drawing/2014/main" id="{65D016F5-5780-A588-CE88-3F7852064C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6268671"/>
              </p:ext>
            </p:extLst>
          </p:nvPr>
        </p:nvGraphicFramePr>
        <p:xfrm>
          <a:off x="614842" y="1126884"/>
          <a:ext cx="4938670" cy="4502128"/>
        </p:xfrm>
        <a:graphic>
          <a:graphicData uri="http://schemas.openxmlformats.org/drawingml/2006/table">
            <a:tbl>
              <a:tblPr/>
              <a:tblGrid>
                <a:gridCol w="1975468">
                  <a:extLst>
                    <a:ext uri="{9D8B030D-6E8A-4147-A177-3AD203B41FA5}">
                      <a16:colId xmlns:a16="http://schemas.microsoft.com/office/drawing/2014/main" val="2235334907"/>
                    </a:ext>
                  </a:extLst>
                </a:gridCol>
                <a:gridCol w="2963202">
                  <a:extLst>
                    <a:ext uri="{9D8B030D-6E8A-4147-A177-3AD203B41FA5}">
                      <a16:colId xmlns:a16="http://schemas.microsoft.com/office/drawing/2014/main" val="687471050"/>
                    </a:ext>
                  </a:extLst>
                </a:gridCol>
              </a:tblGrid>
              <a:tr h="1400663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JEOL KORE Training</a:t>
                      </a:r>
                      <a:r>
                        <a:rPr lang="ko-KR" alt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신청서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2698649"/>
                  </a:ext>
                </a:extLst>
              </a:tr>
              <a:tr h="620293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성명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장 현 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7296610"/>
                  </a:ext>
                </a:extLst>
              </a:tr>
              <a:tr h="620293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소속기관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 </a:t>
                      </a:r>
                      <a:r>
                        <a:rPr lang="ko-KR" alt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지올코리아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2553902"/>
                  </a:ext>
                </a:extLst>
              </a:tr>
              <a:tr h="620293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총 참여인원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명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4862909"/>
                  </a:ext>
                </a:extLst>
              </a:tr>
              <a:tr h="620293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저녁식사 참여여부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O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6362425"/>
                  </a:ext>
                </a:extLst>
              </a:tr>
              <a:tr h="620293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건의 사항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115023"/>
                  </a:ext>
                </a:extLst>
              </a:tr>
            </a:tbl>
          </a:graphicData>
        </a:graphic>
      </p:graphicFrame>
      <p:graphicFrame>
        <p:nvGraphicFramePr>
          <p:cNvPr id="11" name="표 10">
            <a:extLst>
              <a:ext uri="{FF2B5EF4-FFF2-40B4-BE49-F238E27FC236}">
                <a16:creationId xmlns:a16="http://schemas.microsoft.com/office/drawing/2014/main" id="{FDB40AEA-395B-8CFA-F7D3-C07998A56B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70418"/>
              </p:ext>
            </p:extLst>
          </p:nvPr>
        </p:nvGraphicFramePr>
        <p:xfrm>
          <a:off x="6857656" y="1136671"/>
          <a:ext cx="4938670" cy="4502128"/>
        </p:xfrm>
        <a:graphic>
          <a:graphicData uri="http://schemas.openxmlformats.org/drawingml/2006/table">
            <a:tbl>
              <a:tblPr/>
              <a:tblGrid>
                <a:gridCol w="1975468">
                  <a:extLst>
                    <a:ext uri="{9D8B030D-6E8A-4147-A177-3AD203B41FA5}">
                      <a16:colId xmlns:a16="http://schemas.microsoft.com/office/drawing/2014/main" val="2235334907"/>
                    </a:ext>
                  </a:extLst>
                </a:gridCol>
                <a:gridCol w="2963202">
                  <a:extLst>
                    <a:ext uri="{9D8B030D-6E8A-4147-A177-3AD203B41FA5}">
                      <a16:colId xmlns:a16="http://schemas.microsoft.com/office/drawing/2014/main" val="687471050"/>
                    </a:ext>
                  </a:extLst>
                </a:gridCol>
              </a:tblGrid>
              <a:tr h="1400663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JEOL KORE Training</a:t>
                      </a:r>
                      <a:r>
                        <a:rPr lang="ko-KR" alt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신청서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2698649"/>
                  </a:ext>
                </a:extLst>
              </a:tr>
              <a:tr h="620293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성명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7296610"/>
                  </a:ext>
                </a:extLst>
              </a:tr>
              <a:tr h="620293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소속기관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2553902"/>
                  </a:ext>
                </a:extLst>
              </a:tr>
              <a:tr h="620293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총 참여인원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4862909"/>
                  </a:ext>
                </a:extLst>
              </a:tr>
              <a:tr h="620293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저녁식사 참여여부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6362425"/>
                  </a:ext>
                </a:extLst>
              </a:tr>
              <a:tr h="620293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건의 사항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115023"/>
                  </a:ext>
                </a:extLst>
              </a:tr>
            </a:tbl>
          </a:graphicData>
        </a:graphic>
      </p:graphicFrame>
      <p:sp>
        <p:nvSpPr>
          <p:cNvPr id="12" name="직사각형 11">
            <a:extLst>
              <a:ext uri="{FF2B5EF4-FFF2-40B4-BE49-F238E27FC236}">
                <a16:creationId xmlns:a16="http://schemas.microsoft.com/office/drawing/2014/main" id="{58044B7C-B43E-8B42-A40A-600B089B89AE}"/>
              </a:ext>
            </a:extLst>
          </p:cNvPr>
          <p:cNvSpPr/>
          <p:nvPr/>
        </p:nvSpPr>
        <p:spPr>
          <a:xfrm>
            <a:off x="285226" y="654341"/>
            <a:ext cx="5810774" cy="5821960"/>
          </a:xfrm>
          <a:prstGeom prst="rect">
            <a:avLst/>
          </a:prstGeom>
          <a:noFill/>
          <a:ln w="3175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A89AF37-2BD5-C4DA-D3BA-157C99803433}"/>
              </a:ext>
            </a:extLst>
          </p:cNvPr>
          <p:cNvSpPr txBox="1"/>
          <p:nvPr/>
        </p:nvSpPr>
        <p:spPr>
          <a:xfrm>
            <a:off x="1918253" y="282309"/>
            <a:ext cx="2574235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3200" dirty="0">
                <a:solidFill>
                  <a:srgbClr val="FF0000"/>
                </a:solidFill>
              </a:rPr>
              <a:t>신청서 예시</a:t>
            </a:r>
          </a:p>
        </p:txBody>
      </p:sp>
    </p:spTree>
    <p:extLst>
      <p:ext uri="{BB962C8B-B14F-4D97-AF65-F5344CB8AC3E}">
        <p14:creationId xmlns:p14="http://schemas.microsoft.com/office/powerpoint/2010/main" val="13217643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45</Words>
  <Application>Microsoft Office PowerPoint</Application>
  <PresentationFormat>와이드스크린</PresentationFormat>
  <Paragraphs>23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Company>jeol korea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장 현준</dc:creator>
  <cp:lastModifiedBy>장 현준</cp:lastModifiedBy>
  <cp:revision>1</cp:revision>
  <dcterms:created xsi:type="dcterms:W3CDTF">2023-08-01T14:31:16Z</dcterms:created>
  <dcterms:modified xsi:type="dcterms:W3CDTF">2023-08-01T14:38:01Z</dcterms:modified>
</cp:coreProperties>
</file>